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DMI Group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/>
              <a:t>Spring</a:t>
            </a:r>
            <a:r>
              <a:rPr lang="fr-FR" dirty="0"/>
              <a:t> &amp; </a:t>
            </a:r>
            <a:r>
              <a:rPr lang="fr-FR" dirty="0" err="1"/>
              <a:t>Industrial</a:t>
            </a:r>
            <a:r>
              <a:rPr lang="fr-FR" dirty="0"/>
              <a:t> Container Manufacturer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plants in </a:t>
            </a:r>
            <a:r>
              <a:rPr lang="fr-FR" sz="3200" dirty="0" err="1">
                <a:solidFill>
                  <a:schemeClr val="bg1"/>
                </a:solidFill>
              </a:rPr>
              <a:t>northern</a:t>
            </a:r>
            <a:r>
              <a:rPr lang="fr-FR" sz="3200" dirty="0">
                <a:solidFill>
                  <a:schemeClr val="bg1"/>
                </a:solidFill>
              </a:rPr>
              <a:t> 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Springs</a:t>
            </a:r>
          </a:p>
          <a:p>
            <a:pPr algn="ctr"/>
            <a:r>
              <a:rPr lang="fr-FR" sz="2800" b="1" dirty="0" err="1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DMI Group at </a:t>
            </a:r>
            <a:r>
              <a:rPr lang="fr-FR" b="1" dirty="0" err="1">
                <a:solidFill>
                  <a:schemeClr val="accent6"/>
                </a:solidFill>
              </a:rPr>
              <a:t>glance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Turnover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Total 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Springs </a:t>
            </a:r>
            <a:r>
              <a:rPr lang="fr-FR" dirty="0" err="1"/>
              <a:t>Department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Springs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Plants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Market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Segment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Automotive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Electrical</a:t>
            </a:r>
            <a:endParaRPr lang="fr-FR" sz="2400" dirty="0"/>
          </a:p>
          <a:p>
            <a:pPr algn="ctr"/>
            <a:r>
              <a:rPr lang="fr-FR" sz="2400" dirty="0"/>
              <a:t>Equipment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B</a:t>
            </a:r>
          </a:p>
          <a:p>
            <a:pPr algn="ctr"/>
            <a:r>
              <a:rPr lang="fr-FR" sz="2000" dirty="0"/>
              <a:t>U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L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Home </a:t>
            </a:r>
            <a:r>
              <a:rPr lang="fr-FR" dirty="0" err="1"/>
              <a:t>appliances</a:t>
            </a:r>
            <a:endParaRPr lang="fr-FR" dirty="0"/>
          </a:p>
          <a:p>
            <a:r>
              <a:rPr lang="fr-FR" dirty="0"/>
              <a:t>Textile</a:t>
            </a:r>
          </a:p>
          <a:p>
            <a:r>
              <a:rPr lang="fr-FR" dirty="0"/>
              <a:t>Construction &amp; Public </a:t>
            </a:r>
          </a:p>
          <a:p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Key application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fields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42" y="1874533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2116057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141544" y="2668510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9" y="2033204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4258434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83" y="3375900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96" y="5196416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48" y="5199000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41781" y="1468791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 key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720497" y="278481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268244" y="1436771"/>
            <a:ext cx="175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Gear</a:t>
            </a:r>
            <a:r>
              <a:rPr lang="fr-FR" dirty="0"/>
              <a:t> shift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93030" y="450499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Brake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41781" y="4528302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1883" y="1746725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281883" y="606583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Iron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22999" y="2049247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50" y="3375900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659312" y="288827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Seat </a:t>
            </a:r>
            <a:r>
              <a:rPr lang="fr-FR" dirty="0" err="1" smtClean="0"/>
              <a:t>springs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Product Line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Flat lead Springs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Torsion Springs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Tension Springs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Compression Springs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Formed</a:t>
            </a:r>
            <a:r>
              <a:rPr lang="fr-FR" b="1" dirty="0"/>
              <a:t> </a:t>
            </a:r>
            <a:r>
              <a:rPr lang="fr-FR" b="1" dirty="0" err="1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to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Width</a:t>
            </a:r>
            <a:r>
              <a:rPr lang="fr-FR" dirty="0"/>
              <a:t> 2 to 20 mm</a:t>
            </a:r>
          </a:p>
          <a:p>
            <a:pPr algn="ctr"/>
            <a:r>
              <a:rPr lang="fr-FR" dirty="0" err="1"/>
              <a:t>Thickness</a:t>
            </a:r>
            <a:r>
              <a:rPr lang="fr-FR" dirty="0"/>
              <a:t> 0,2 to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4031305" cy="1760403"/>
          </a:xfrm>
        </p:spPr>
        <p:txBody>
          <a:bodyPr anchor="ctr"/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glance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>
                <a:solidFill>
                  <a:schemeClr val="bg1"/>
                </a:solidFill>
              </a:rPr>
              <a:t>springs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manufactured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daily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Over 100 </a:t>
            </a:r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controlling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Worldwide export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Phone : +33-3-20-70-08-47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Phone : +33-3-22-30-41-90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2999</TotalTime>
  <Words>230</Words>
  <Application>Microsoft Office PowerPoint</Application>
  <PresentationFormat>Grand écran</PresentationFormat>
  <Paragraphs>99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DMI Group</vt:lpstr>
      <vt:lpstr>DMI Group at glance</vt:lpstr>
      <vt:lpstr>Market Segment</vt:lpstr>
      <vt:lpstr>Key application fields</vt:lpstr>
      <vt:lpstr>Product Line</vt:lpstr>
      <vt:lpstr>Spring Department at glance: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75</cp:revision>
  <dcterms:created xsi:type="dcterms:W3CDTF">2016-07-06T09:53:50Z</dcterms:created>
  <dcterms:modified xsi:type="dcterms:W3CDTF">2016-12-21T09:05:16Z</dcterms:modified>
</cp:coreProperties>
</file>